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81CB4E-20AF-42E6-92C2-FE1006EF3C94}" v="3" dt="2023-12-13T12:19:29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seen, Osama (Abu Dhabi)" userId="3c00c721-4e27-42ae-bbf2-20fee918e891" providerId="ADAL" clId="{9381CB4E-20AF-42E6-92C2-FE1006EF3C94}"/>
    <pc:docChg chg="undo custSel addSld delSld modSld">
      <pc:chgData name="Yaseen, Osama (Abu Dhabi)" userId="3c00c721-4e27-42ae-bbf2-20fee918e891" providerId="ADAL" clId="{9381CB4E-20AF-42E6-92C2-FE1006EF3C94}" dt="2023-12-13T12:21:43.342" v="440" actId="1076"/>
      <pc:docMkLst>
        <pc:docMk/>
      </pc:docMkLst>
      <pc:sldChg chg="addSp delSp modSp new del mod setBg setClrOvrMap">
        <pc:chgData name="Yaseen, Osama (Abu Dhabi)" userId="3c00c721-4e27-42ae-bbf2-20fee918e891" providerId="ADAL" clId="{9381CB4E-20AF-42E6-92C2-FE1006EF3C94}" dt="2023-12-13T12:17:22.901" v="354" actId="47"/>
        <pc:sldMkLst>
          <pc:docMk/>
          <pc:sldMk cId="1419597929" sldId="256"/>
        </pc:sldMkLst>
        <pc:spChg chg="mod">
          <ac:chgData name="Yaseen, Osama (Abu Dhabi)" userId="3c00c721-4e27-42ae-bbf2-20fee918e891" providerId="ADAL" clId="{9381CB4E-20AF-42E6-92C2-FE1006EF3C94}" dt="2023-12-13T12:15:26.925" v="334" actId="26606"/>
          <ac:spMkLst>
            <pc:docMk/>
            <pc:sldMk cId="1419597929" sldId="256"/>
            <ac:spMk id="2" creationId="{9BF2F50D-933B-6EBD-7E86-276ED5BD8EB5}"/>
          </ac:spMkLst>
        </pc:spChg>
        <pc:spChg chg="mod">
          <ac:chgData name="Yaseen, Osama (Abu Dhabi)" userId="3c00c721-4e27-42ae-bbf2-20fee918e891" providerId="ADAL" clId="{9381CB4E-20AF-42E6-92C2-FE1006EF3C94}" dt="2023-12-13T12:11:28.689" v="63" actId="26606"/>
          <ac:spMkLst>
            <pc:docMk/>
            <pc:sldMk cId="1419597929" sldId="256"/>
            <ac:spMk id="3" creationId="{D63E097D-F157-80D0-A464-C6E3F0E958AC}"/>
          </ac:spMkLst>
        </pc:spChg>
        <pc:spChg chg="add del">
          <ac:chgData name="Yaseen, Osama (Abu Dhabi)" userId="3c00c721-4e27-42ae-bbf2-20fee918e891" providerId="ADAL" clId="{9381CB4E-20AF-42E6-92C2-FE1006EF3C94}" dt="2023-12-13T12:11:28.689" v="63" actId="26606"/>
          <ac:spMkLst>
            <pc:docMk/>
            <pc:sldMk cId="1419597929" sldId="256"/>
            <ac:spMk id="9" creationId="{71B2258F-86CA-4D4D-8270-BC05FCDEBFB3}"/>
          </ac:spMkLst>
        </pc:spChg>
        <pc:spChg chg="add del">
          <ac:chgData name="Yaseen, Osama (Abu Dhabi)" userId="3c00c721-4e27-42ae-bbf2-20fee918e891" providerId="ADAL" clId="{9381CB4E-20AF-42E6-92C2-FE1006EF3C94}" dt="2023-12-13T12:15:26.925" v="334" actId="26606"/>
          <ac:spMkLst>
            <pc:docMk/>
            <pc:sldMk cId="1419597929" sldId="256"/>
            <ac:spMk id="14" creationId="{C6B158B5-50B5-4927-A367-7C9F3AFE5DCB}"/>
          </ac:spMkLst>
        </pc:spChg>
        <pc:spChg chg="add del">
          <ac:chgData name="Yaseen, Osama (Abu Dhabi)" userId="3c00c721-4e27-42ae-bbf2-20fee918e891" providerId="ADAL" clId="{9381CB4E-20AF-42E6-92C2-FE1006EF3C94}" dt="2023-12-13T12:15:26.925" v="334" actId="26606"/>
          <ac:spMkLst>
            <pc:docMk/>
            <pc:sldMk cId="1419597929" sldId="256"/>
            <ac:spMk id="16" creationId="{B01367A3-F670-4BD9-9972-F7E97FC227ED}"/>
          </ac:spMkLst>
        </pc:spChg>
        <pc:spChg chg="add del">
          <ac:chgData name="Yaseen, Osama (Abu Dhabi)" userId="3c00c721-4e27-42ae-bbf2-20fee918e891" providerId="ADAL" clId="{9381CB4E-20AF-42E6-92C2-FE1006EF3C94}" dt="2023-12-13T12:15:26.925" v="334" actId="26606"/>
          <ac:spMkLst>
            <pc:docMk/>
            <pc:sldMk cId="1419597929" sldId="256"/>
            <ac:spMk id="18" creationId="{38C3DB02-606C-40EC-8381-7A29A1ADFAE7}"/>
          </ac:spMkLst>
        </pc:spChg>
        <pc:spChg chg="add">
          <ac:chgData name="Yaseen, Osama (Abu Dhabi)" userId="3c00c721-4e27-42ae-bbf2-20fee918e891" providerId="ADAL" clId="{9381CB4E-20AF-42E6-92C2-FE1006EF3C94}" dt="2023-12-13T12:15:26.925" v="334" actId="26606"/>
          <ac:spMkLst>
            <pc:docMk/>
            <pc:sldMk cId="1419597929" sldId="256"/>
            <ac:spMk id="23" creationId="{C6B158B5-50B5-4927-A367-7C9F3AFE5DCB}"/>
          </ac:spMkLst>
        </pc:spChg>
        <pc:spChg chg="add">
          <ac:chgData name="Yaseen, Osama (Abu Dhabi)" userId="3c00c721-4e27-42ae-bbf2-20fee918e891" providerId="ADAL" clId="{9381CB4E-20AF-42E6-92C2-FE1006EF3C94}" dt="2023-12-13T12:15:26.925" v="334" actId="26606"/>
          <ac:spMkLst>
            <pc:docMk/>
            <pc:sldMk cId="1419597929" sldId="256"/>
            <ac:spMk id="25" creationId="{B01367A3-F670-4BD9-9972-F7E97FC227ED}"/>
          </ac:spMkLst>
        </pc:spChg>
        <pc:spChg chg="add">
          <ac:chgData name="Yaseen, Osama (Abu Dhabi)" userId="3c00c721-4e27-42ae-bbf2-20fee918e891" providerId="ADAL" clId="{9381CB4E-20AF-42E6-92C2-FE1006EF3C94}" dt="2023-12-13T12:15:26.925" v="334" actId="26606"/>
          <ac:spMkLst>
            <pc:docMk/>
            <pc:sldMk cId="1419597929" sldId="256"/>
            <ac:spMk id="27" creationId="{38C3DB02-606C-40EC-8381-7A29A1ADFAE7}"/>
          </ac:spMkLst>
        </pc:spChg>
        <pc:picChg chg="add mod ord">
          <ac:chgData name="Yaseen, Osama (Abu Dhabi)" userId="3c00c721-4e27-42ae-bbf2-20fee918e891" providerId="ADAL" clId="{9381CB4E-20AF-42E6-92C2-FE1006EF3C94}" dt="2023-12-13T12:11:36.277" v="64" actId="27614"/>
          <ac:picMkLst>
            <pc:docMk/>
            <pc:sldMk cId="1419597929" sldId="256"/>
            <ac:picMk id="5" creationId="{4C2C2B47-DCDE-9119-87B9-98D896E528E2}"/>
          </ac:picMkLst>
        </pc:picChg>
      </pc:sldChg>
      <pc:sldChg chg="addSp delSp modSp new mod setBg setClrOvrMap">
        <pc:chgData name="Yaseen, Osama (Abu Dhabi)" userId="3c00c721-4e27-42ae-bbf2-20fee918e891" providerId="ADAL" clId="{9381CB4E-20AF-42E6-92C2-FE1006EF3C94}" dt="2023-12-13T12:21:13.274" v="421" actId="20577"/>
        <pc:sldMkLst>
          <pc:docMk/>
          <pc:sldMk cId="1690081513" sldId="257"/>
        </pc:sldMkLst>
        <pc:spChg chg="mod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2" creationId="{9E54AAEB-C223-046F-7E72-F61004C22A5C}"/>
          </ac:spMkLst>
        </pc:spChg>
        <pc:spChg chg="mod">
          <ac:chgData name="Yaseen, Osama (Abu Dhabi)" userId="3c00c721-4e27-42ae-bbf2-20fee918e891" providerId="ADAL" clId="{9381CB4E-20AF-42E6-92C2-FE1006EF3C94}" dt="2023-12-13T12:21:13.274" v="421" actId="20577"/>
          <ac:spMkLst>
            <pc:docMk/>
            <pc:sldMk cId="1690081513" sldId="257"/>
            <ac:spMk id="3" creationId="{E32F9A3A-C45D-BBF7-0427-44ECC2E17EFA}"/>
          </ac:spMkLst>
        </pc:spChg>
        <pc:spChg chg="add del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8" creationId="{43C48B49-6135-48B6-AC0F-97E5D8D1F03F}"/>
          </ac:spMkLst>
        </pc:spChg>
        <pc:spChg chg="add del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10" creationId="{9715DAF0-AE1B-46C9-8A6B-DB2AA05AB91D}"/>
          </ac:spMkLst>
        </pc:spChg>
        <pc:spChg chg="add del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12" creationId="{DC631C0B-6DA6-4E57-8231-CE32B3434A7E}"/>
          </ac:spMkLst>
        </pc:spChg>
        <pc:spChg chg="add del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14" creationId="{F256AC18-FB41-4977-8B0C-F5082335AB7D}"/>
          </ac:spMkLst>
        </pc:spChg>
        <pc:spChg chg="add del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16" creationId="{AFF4A713-7B75-4B21-90D7-5AB19547C728}"/>
          </ac:spMkLst>
        </pc:spChg>
        <pc:spChg chg="add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23" creationId="{A8384FB5-9ADC-4DDC-881B-597D56F5B15D}"/>
          </ac:spMkLst>
        </pc:spChg>
        <pc:spChg chg="add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25" creationId="{BC05CA36-AD6A-4ABF-9A05-52E5A143D2BB}"/>
          </ac:spMkLst>
        </pc:spChg>
        <pc:spChg chg="add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27" creationId="{D4331EE8-85A4-4588-8D9E-70E534D477DB}"/>
          </ac:spMkLst>
        </pc:spChg>
        <pc:spChg chg="add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29" creationId="{49D6C862-61CC-4B46-8080-96583D653BAB}"/>
          </ac:spMkLst>
        </pc:spChg>
        <pc:spChg chg="add">
          <ac:chgData name="Yaseen, Osama (Abu Dhabi)" userId="3c00c721-4e27-42ae-bbf2-20fee918e891" providerId="ADAL" clId="{9381CB4E-20AF-42E6-92C2-FE1006EF3C94}" dt="2023-12-13T12:20:04.837" v="384" actId="26606"/>
          <ac:spMkLst>
            <pc:docMk/>
            <pc:sldMk cId="1690081513" sldId="257"/>
            <ac:spMk id="31" creationId="{E37EECFC-A684-4391-AE85-4CDAF5565F61}"/>
          </ac:spMkLst>
        </pc:spChg>
        <pc:picChg chg="add">
          <ac:chgData name="Yaseen, Osama (Abu Dhabi)" userId="3c00c721-4e27-42ae-bbf2-20fee918e891" providerId="ADAL" clId="{9381CB4E-20AF-42E6-92C2-FE1006EF3C94}" dt="2023-12-13T12:20:04.837" v="384" actId="26606"/>
          <ac:picMkLst>
            <pc:docMk/>
            <pc:sldMk cId="1690081513" sldId="257"/>
            <ac:picMk id="20" creationId="{A2C23053-B2BF-10C6-0262-E3A48E8E667D}"/>
          </ac:picMkLst>
        </pc:picChg>
      </pc:sldChg>
      <pc:sldChg chg="addSp modSp new mod setBg">
        <pc:chgData name="Yaseen, Osama (Abu Dhabi)" userId="3c00c721-4e27-42ae-bbf2-20fee918e891" providerId="ADAL" clId="{9381CB4E-20AF-42E6-92C2-FE1006EF3C94}" dt="2023-12-13T12:21:20.724" v="427" actId="20577"/>
        <pc:sldMkLst>
          <pc:docMk/>
          <pc:sldMk cId="540689475" sldId="258"/>
        </pc:sldMkLst>
        <pc:spChg chg="mod">
          <ac:chgData name="Yaseen, Osama (Abu Dhabi)" userId="3c00c721-4e27-42ae-bbf2-20fee918e891" providerId="ADAL" clId="{9381CB4E-20AF-42E6-92C2-FE1006EF3C94}" dt="2023-12-13T12:17:14.678" v="352" actId="26606"/>
          <ac:spMkLst>
            <pc:docMk/>
            <pc:sldMk cId="540689475" sldId="258"/>
            <ac:spMk id="2" creationId="{69D48BE3-7083-F964-F9BC-CEA3EA9774A0}"/>
          </ac:spMkLst>
        </pc:spChg>
        <pc:spChg chg="mod">
          <ac:chgData name="Yaseen, Osama (Abu Dhabi)" userId="3c00c721-4e27-42ae-bbf2-20fee918e891" providerId="ADAL" clId="{9381CB4E-20AF-42E6-92C2-FE1006EF3C94}" dt="2023-12-13T12:21:20.724" v="427" actId="20577"/>
          <ac:spMkLst>
            <pc:docMk/>
            <pc:sldMk cId="540689475" sldId="258"/>
            <ac:spMk id="3" creationId="{4A50FC24-8A03-8E4D-D5CA-9CCCDBED0FA5}"/>
          </ac:spMkLst>
        </pc:spChg>
        <pc:spChg chg="add">
          <ac:chgData name="Yaseen, Osama (Abu Dhabi)" userId="3c00c721-4e27-42ae-bbf2-20fee918e891" providerId="ADAL" clId="{9381CB4E-20AF-42E6-92C2-FE1006EF3C94}" dt="2023-12-13T12:17:14.678" v="352" actId="26606"/>
          <ac:spMkLst>
            <pc:docMk/>
            <pc:sldMk cId="540689475" sldId="258"/>
            <ac:spMk id="8" creationId="{43C48B49-6135-48B6-AC0F-97E5D8D1F03F}"/>
          </ac:spMkLst>
        </pc:spChg>
        <pc:spChg chg="add">
          <ac:chgData name="Yaseen, Osama (Abu Dhabi)" userId="3c00c721-4e27-42ae-bbf2-20fee918e891" providerId="ADAL" clId="{9381CB4E-20AF-42E6-92C2-FE1006EF3C94}" dt="2023-12-13T12:17:14.678" v="352" actId="26606"/>
          <ac:spMkLst>
            <pc:docMk/>
            <pc:sldMk cId="540689475" sldId="258"/>
            <ac:spMk id="10" creationId="{9715DAF0-AE1B-46C9-8A6B-DB2AA05AB91D}"/>
          </ac:spMkLst>
        </pc:spChg>
        <pc:spChg chg="add">
          <ac:chgData name="Yaseen, Osama (Abu Dhabi)" userId="3c00c721-4e27-42ae-bbf2-20fee918e891" providerId="ADAL" clId="{9381CB4E-20AF-42E6-92C2-FE1006EF3C94}" dt="2023-12-13T12:17:14.678" v="352" actId="26606"/>
          <ac:spMkLst>
            <pc:docMk/>
            <pc:sldMk cId="540689475" sldId="258"/>
            <ac:spMk id="12" creationId="{DC631C0B-6DA6-4E57-8231-CE32B3434A7E}"/>
          </ac:spMkLst>
        </pc:spChg>
        <pc:spChg chg="add">
          <ac:chgData name="Yaseen, Osama (Abu Dhabi)" userId="3c00c721-4e27-42ae-bbf2-20fee918e891" providerId="ADAL" clId="{9381CB4E-20AF-42E6-92C2-FE1006EF3C94}" dt="2023-12-13T12:17:14.678" v="352" actId="26606"/>
          <ac:spMkLst>
            <pc:docMk/>
            <pc:sldMk cId="540689475" sldId="258"/>
            <ac:spMk id="14" creationId="{F256AC18-FB41-4977-8B0C-F5082335AB7D}"/>
          </ac:spMkLst>
        </pc:spChg>
        <pc:spChg chg="add">
          <ac:chgData name="Yaseen, Osama (Abu Dhabi)" userId="3c00c721-4e27-42ae-bbf2-20fee918e891" providerId="ADAL" clId="{9381CB4E-20AF-42E6-92C2-FE1006EF3C94}" dt="2023-12-13T12:17:14.678" v="352" actId="26606"/>
          <ac:spMkLst>
            <pc:docMk/>
            <pc:sldMk cId="540689475" sldId="258"/>
            <ac:spMk id="16" creationId="{AFF4A713-7B75-4B21-90D7-5AB19547C728}"/>
          </ac:spMkLst>
        </pc:spChg>
      </pc:sldChg>
      <pc:sldChg chg="addSp modSp new mod setBg">
        <pc:chgData name="Yaseen, Osama (Abu Dhabi)" userId="3c00c721-4e27-42ae-bbf2-20fee918e891" providerId="ADAL" clId="{9381CB4E-20AF-42E6-92C2-FE1006EF3C94}" dt="2023-12-13T12:21:29.725" v="438" actId="20577"/>
        <pc:sldMkLst>
          <pc:docMk/>
          <pc:sldMk cId="3343928629" sldId="259"/>
        </pc:sldMkLst>
        <pc:spChg chg="mod">
          <ac:chgData name="Yaseen, Osama (Abu Dhabi)" userId="3c00c721-4e27-42ae-bbf2-20fee918e891" providerId="ADAL" clId="{9381CB4E-20AF-42E6-92C2-FE1006EF3C94}" dt="2023-12-13T12:17:18.719" v="353" actId="26606"/>
          <ac:spMkLst>
            <pc:docMk/>
            <pc:sldMk cId="3343928629" sldId="259"/>
            <ac:spMk id="2" creationId="{4D77B59B-AF58-84A2-A1C0-7EB4E14A8953}"/>
          </ac:spMkLst>
        </pc:spChg>
        <pc:spChg chg="mod">
          <ac:chgData name="Yaseen, Osama (Abu Dhabi)" userId="3c00c721-4e27-42ae-bbf2-20fee918e891" providerId="ADAL" clId="{9381CB4E-20AF-42E6-92C2-FE1006EF3C94}" dt="2023-12-13T12:21:29.725" v="438" actId="20577"/>
          <ac:spMkLst>
            <pc:docMk/>
            <pc:sldMk cId="3343928629" sldId="259"/>
            <ac:spMk id="3" creationId="{D5631E0F-F409-97A2-9D74-5498F55BCFA0}"/>
          </ac:spMkLst>
        </pc:spChg>
        <pc:spChg chg="add">
          <ac:chgData name="Yaseen, Osama (Abu Dhabi)" userId="3c00c721-4e27-42ae-bbf2-20fee918e891" providerId="ADAL" clId="{9381CB4E-20AF-42E6-92C2-FE1006EF3C94}" dt="2023-12-13T12:17:18.719" v="353" actId="26606"/>
          <ac:spMkLst>
            <pc:docMk/>
            <pc:sldMk cId="3343928629" sldId="259"/>
            <ac:spMk id="8" creationId="{43C48B49-6135-48B6-AC0F-97E5D8D1F03F}"/>
          </ac:spMkLst>
        </pc:spChg>
        <pc:spChg chg="add">
          <ac:chgData name="Yaseen, Osama (Abu Dhabi)" userId="3c00c721-4e27-42ae-bbf2-20fee918e891" providerId="ADAL" clId="{9381CB4E-20AF-42E6-92C2-FE1006EF3C94}" dt="2023-12-13T12:17:18.719" v="353" actId="26606"/>
          <ac:spMkLst>
            <pc:docMk/>
            <pc:sldMk cId="3343928629" sldId="259"/>
            <ac:spMk id="10" creationId="{9715DAF0-AE1B-46C9-8A6B-DB2AA05AB91D}"/>
          </ac:spMkLst>
        </pc:spChg>
        <pc:spChg chg="add">
          <ac:chgData name="Yaseen, Osama (Abu Dhabi)" userId="3c00c721-4e27-42ae-bbf2-20fee918e891" providerId="ADAL" clId="{9381CB4E-20AF-42E6-92C2-FE1006EF3C94}" dt="2023-12-13T12:17:18.719" v="353" actId="26606"/>
          <ac:spMkLst>
            <pc:docMk/>
            <pc:sldMk cId="3343928629" sldId="259"/>
            <ac:spMk id="12" creationId="{DC631C0B-6DA6-4E57-8231-CE32B3434A7E}"/>
          </ac:spMkLst>
        </pc:spChg>
        <pc:spChg chg="add">
          <ac:chgData name="Yaseen, Osama (Abu Dhabi)" userId="3c00c721-4e27-42ae-bbf2-20fee918e891" providerId="ADAL" clId="{9381CB4E-20AF-42E6-92C2-FE1006EF3C94}" dt="2023-12-13T12:17:18.719" v="353" actId="26606"/>
          <ac:spMkLst>
            <pc:docMk/>
            <pc:sldMk cId="3343928629" sldId="259"/>
            <ac:spMk id="14" creationId="{F256AC18-FB41-4977-8B0C-F5082335AB7D}"/>
          </ac:spMkLst>
        </pc:spChg>
        <pc:spChg chg="add">
          <ac:chgData name="Yaseen, Osama (Abu Dhabi)" userId="3c00c721-4e27-42ae-bbf2-20fee918e891" providerId="ADAL" clId="{9381CB4E-20AF-42E6-92C2-FE1006EF3C94}" dt="2023-12-13T12:17:18.719" v="353" actId="26606"/>
          <ac:spMkLst>
            <pc:docMk/>
            <pc:sldMk cId="3343928629" sldId="259"/>
            <ac:spMk id="16" creationId="{AFF4A713-7B75-4B21-90D7-5AB19547C728}"/>
          </ac:spMkLst>
        </pc:spChg>
      </pc:sldChg>
      <pc:sldChg chg="addSp modSp new mod setBg">
        <pc:chgData name="Yaseen, Osama (Abu Dhabi)" userId="3c00c721-4e27-42ae-bbf2-20fee918e891" providerId="ADAL" clId="{9381CB4E-20AF-42E6-92C2-FE1006EF3C94}" dt="2023-12-13T12:21:43.342" v="440" actId="1076"/>
        <pc:sldMkLst>
          <pc:docMk/>
          <pc:sldMk cId="2658142662" sldId="260"/>
        </pc:sldMkLst>
        <pc:spChg chg="mod">
          <ac:chgData name="Yaseen, Osama (Abu Dhabi)" userId="3c00c721-4e27-42ae-bbf2-20fee918e891" providerId="ADAL" clId="{9381CB4E-20AF-42E6-92C2-FE1006EF3C94}" dt="2023-12-13T12:21:43.342" v="440" actId="1076"/>
          <ac:spMkLst>
            <pc:docMk/>
            <pc:sldMk cId="2658142662" sldId="260"/>
            <ac:spMk id="2" creationId="{C0BDCAC8-D475-C711-0E9D-C496716F8D51}"/>
          </ac:spMkLst>
        </pc:spChg>
        <pc:spChg chg="mod">
          <ac:chgData name="Yaseen, Osama (Abu Dhabi)" userId="3c00c721-4e27-42ae-bbf2-20fee918e891" providerId="ADAL" clId="{9381CB4E-20AF-42E6-92C2-FE1006EF3C94}" dt="2023-12-13T12:21:04.035" v="414" actId="20577"/>
          <ac:spMkLst>
            <pc:docMk/>
            <pc:sldMk cId="2658142662" sldId="260"/>
            <ac:spMk id="3" creationId="{2C28E407-E5B6-F8D2-FC13-4EA67782A0E6}"/>
          </ac:spMkLst>
        </pc:spChg>
        <pc:spChg chg="add">
          <ac:chgData name="Yaseen, Osama (Abu Dhabi)" userId="3c00c721-4e27-42ae-bbf2-20fee918e891" providerId="ADAL" clId="{9381CB4E-20AF-42E6-92C2-FE1006EF3C94}" dt="2023-12-13T12:16:56.435" v="350" actId="26606"/>
          <ac:spMkLst>
            <pc:docMk/>
            <pc:sldMk cId="2658142662" sldId="260"/>
            <ac:spMk id="10" creationId="{A3363022-C969-41E9-8EB2-E4C94908C1FA}"/>
          </ac:spMkLst>
        </pc:spChg>
        <pc:spChg chg="add">
          <ac:chgData name="Yaseen, Osama (Abu Dhabi)" userId="3c00c721-4e27-42ae-bbf2-20fee918e891" providerId="ADAL" clId="{9381CB4E-20AF-42E6-92C2-FE1006EF3C94}" dt="2023-12-13T12:16:56.435" v="350" actId="26606"/>
          <ac:spMkLst>
            <pc:docMk/>
            <pc:sldMk cId="2658142662" sldId="260"/>
            <ac:spMk id="12" creationId="{8D1AD6B3-BE88-4CEB-BA17-790657CC4729}"/>
          </ac:spMkLst>
        </pc:spChg>
        <pc:grpChg chg="add">
          <ac:chgData name="Yaseen, Osama (Abu Dhabi)" userId="3c00c721-4e27-42ae-bbf2-20fee918e891" providerId="ADAL" clId="{9381CB4E-20AF-42E6-92C2-FE1006EF3C94}" dt="2023-12-13T12:16:56.435" v="350" actId="26606"/>
          <ac:grpSpMkLst>
            <pc:docMk/>
            <pc:sldMk cId="2658142662" sldId="260"/>
            <ac:grpSpMk id="14" creationId="{89D1390B-7E13-4B4F-9CB2-391063412E54}"/>
          </ac:grpSpMkLst>
        </pc:grpChg>
        <pc:picChg chg="add">
          <ac:chgData name="Yaseen, Osama (Abu Dhabi)" userId="3c00c721-4e27-42ae-bbf2-20fee918e891" providerId="ADAL" clId="{9381CB4E-20AF-42E6-92C2-FE1006EF3C94}" dt="2023-12-13T12:16:56.435" v="350" actId="26606"/>
          <ac:picMkLst>
            <pc:docMk/>
            <pc:sldMk cId="2658142662" sldId="260"/>
            <ac:picMk id="7" creationId="{9DCED25F-7713-2E3A-A095-5451BDC476D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349F1F-75C9-FCF6-B8B6-B4267EC93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E92CC15-EAC3-D387-197A-A03588C81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C507F-30E2-A033-2152-A0198D10E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1F71F8-C0AB-7A1B-0964-9521E9940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C44797-4FDF-D5CB-2715-7C676530B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3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82E765-CEF2-F6C6-604D-400DF22F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C9CD24D-4CDA-3620-0E9E-7BBE05D27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AED943-35B5-362C-07C7-D89B82576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9C4B1D-34A6-A78F-E6AA-739C464C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13DB74-DC7A-1631-4FE2-27E373A02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9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0147924-872F-D492-D008-86F86252D2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D9B2730-08ED-160E-CB14-77B3A7FBA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98B73D-1835-625B-B9AE-0F2FF6A14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B95AE-5947-18E1-D43A-9F6439C1D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01E9E3-F993-854D-7689-63C804D22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8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442AA4-955F-88B0-447E-50E4C1DF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DA6749-E5C4-A4D7-CCCC-3F187BBC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372819-9D9B-9976-C741-21096FE4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EFC488-E2F9-427F-4CA0-42DF9E4A6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7F14A0-7194-AE4F-0D37-BB3E82BCF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B2F3F2-74C7-1E4A-17A8-A62648799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3A9349D-03B1-48AF-76DD-5E9AD0A3B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AE68C1-13EA-9DF1-98DE-E7724774E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9192BB-6C03-D629-C9F3-946F09B20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643A7B-003C-B1B5-9FB1-6EDA8014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2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5D57DF-54CF-31BB-0EC1-70AE302C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B2791C-4831-8DEB-0CEB-B024EAD20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A27D80D-66B0-0FEB-BC4D-5E8C6F2AC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D520BF-EC55-1E61-0B6C-4D840453E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AF2B6D7-A260-B47D-1EBA-4204B6530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D69E28-01A1-47D4-425F-BBE310A6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5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EFB4BD-3AB2-2626-43F2-FFE873D8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D7C123-DECE-80BB-F8A9-7F5C7F404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F55DADB-738F-C0E5-598E-D05A94E15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844C2B1-C960-A1A3-EC70-ADDCFE997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54F846C-64D7-77DA-312F-99855B9C0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D96FFDF-1DEB-C0DE-BEF7-5DC2F867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34F6C30-4487-C92B-E35D-155B2EA45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72E50D7-72EA-E8CB-BD0B-74CBA6DF4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9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B617CB-96FF-922E-46F6-C8ED6C52C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709B625-D897-B517-3647-E9D424F84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317E479-C77B-7C44-F2A7-084B5F80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B1845C1-2A64-9916-6D9F-04825186E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3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3AB4898-84A6-4784-2C76-BF106DEA8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8A18EA7-1E61-8E31-77C1-89A477D11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E8AA310-DD16-D4F7-884E-14D55810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14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A2008F-B1E1-91F2-4A38-A574ABF4E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545488-2A85-C118-5451-E1F748D0B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7E1F5BF-FD50-4373-02D6-A9EF52E3B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3AF489F-9870-1549-43D3-7249BC5CA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C8DE91C-4468-9CF0-5DBA-1CE9FA4DB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CE31FB9-DF84-BFA7-F61F-8B98C706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1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AC6E3C-481A-2999-76B4-5BD18FEEC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95EAA0F-858B-C6C5-C781-E5C0A260BE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EE68E34-7537-24D5-5397-B1113CBB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1AE922-291B-82AD-DD76-3183696C9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FE2FD7-8555-B445-930F-9E5A5B750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37C21F9-F821-E2F5-EC98-19D05D0DC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92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D7B6037-16C0-F83B-428D-6E03A6E55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E33C12-7620-74E8-9644-49A177DBC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5484B0-61D9-D328-82CF-DD84A1F0FF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D763-5755-446A-A7F7-A0E8C9D5E6E0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C493C3-92A6-0073-2169-15C5C4CA2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694872-B115-476D-20D5-5CE55CB2B4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F8028-D28B-4057-BD47-BA148DD1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5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enderpros.com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3363022-C969-41E9-8EB2-E4C94908C1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D1AD6B3-BE88-4CEB-BA17-790657CC47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BDCAC8-D475-C711-0E9D-C496716F8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082" y="1941883"/>
            <a:ext cx="4805996" cy="110611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All your </a:t>
            </a:r>
            <a:r>
              <a:rPr lang="en-US" sz="4000" dirty="0">
                <a:solidFill>
                  <a:schemeClr val="tx2"/>
                </a:solidFill>
              </a:rPr>
              <a:t>key 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suppliers and tenders in one </a:t>
            </a:r>
            <a:r>
              <a:rPr lang="en-US" sz="40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place</a:t>
            </a:r>
            <a:br>
              <a:rPr lang="en-US" sz="40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4000" dirty="0">
                <a:solidFill>
                  <a:schemeClr val="tx2"/>
                </a:solidFill>
              </a:rPr>
              <a:t/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 smtClean="0">
                <a:solidFill>
                  <a:schemeClr val="tx2"/>
                </a:solidFill>
              </a:rPr>
              <a:t/>
            </a:r>
            <a:br>
              <a:rPr lang="en-US" sz="4000" dirty="0" smtClean="0">
                <a:solidFill>
                  <a:schemeClr val="tx2"/>
                </a:solidFill>
              </a:rPr>
            </a:b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C28E407-E5B6-F8D2-FC13-4EA67782A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4587" y="3886200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20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n-US" sz="2000" dirty="0">
                <a:solidFill>
                  <a:schemeClr val="tx2"/>
                </a:solidFill>
                <a:hlinkClick r:id="rId2"/>
              </a:rPr>
              <a:t>www.tenderpros.com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endParaRPr lang="en-US" sz="20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xmlns="" id="{9DCED25F-7713-2E3A-A095-5451BDC476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89D1390B-7E13-4B4F-9CB2-391063412E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9E720206-AA49-4786-A932-A2650DE091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C72F6EE6-EDE9-45A5-8F6D-02B9B7CB2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C093DC50-3BD7-46B1-A300-CD207E152F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0082" y="3743640"/>
            <a:ext cx="202882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14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54AAEB-C223-046F-7E72-F61004C22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442" y="921715"/>
            <a:ext cx="5163022" cy="263599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Shorter tender cycle-time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BC05CA36-AD6A-4ABF-9A05-52E5A143D2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D4331EE8-85A4-4588-8D9E-70E534D477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49D6C862-61CC-4B46-8080-96583D653B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2F9A3A-C45D-BBF7-0427-44ECC2E17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3442" y="4541263"/>
            <a:ext cx="4662957" cy="139502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0" name="Graphic 19" descr="Recycle Sign">
            <a:extLst>
              <a:ext uri="{FF2B5EF4-FFF2-40B4-BE49-F238E27FC236}">
                <a16:creationId xmlns:a16="http://schemas.microsoft.com/office/drawing/2014/main" xmlns="" id="{A2C23053-B2BF-10C6-0262-E3A48E8E66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573907" y="658489"/>
            <a:ext cx="5163022" cy="5163022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E37EECFC-A684-4391-AE85-4CDAF5565F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396" y="4570106"/>
            <a:ext cx="2595004" cy="71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8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3C48B49-6135-48B6-AC0F-97E5D8D1F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D48BE3-7083-F964-F9BC-CEA3EA977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766" y="1146412"/>
            <a:ext cx="9014348" cy="240200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Guaranteed cost and time benefits for your projects with a healthier competition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715DAF0-AE1B-46C9-8A6B-DB2AA05AB9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8" y="4374554"/>
            <a:ext cx="12192007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C631C0B-6DA6-4E57-8231-CE32B3434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40655" y="4374554"/>
            <a:ext cx="4051344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256AC18-FB41-4977-8B0C-F5082335AB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4379429"/>
            <a:ext cx="12191984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FF4A713-7B75-4B21-90D7-5AB19547C7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8" y="4380927"/>
            <a:ext cx="12192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A50FC24-8A03-8E4D-D5CA-9CCCDBED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9765" y="4892722"/>
            <a:ext cx="6387155" cy="1078173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396" y="4570105"/>
            <a:ext cx="2569604" cy="71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68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3C48B49-6135-48B6-AC0F-97E5D8D1F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77B59B-AF58-84A2-A1C0-7EB4E14A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766" y="1146412"/>
            <a:ext cx="9014348" cy="240200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Quicker access to your procurement data and audit trail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715DAF0-AE1B-46C9-8A6B-DB2AA05AB9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8" y="4374554"/>
            <a:ext cx="12192007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C631C0B-6DA6-4E57-8231-CE32B3434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40655" y="4374554"/>
            <a:ext cx="4051344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256AC18-FB41-4977-8B0C-F5082335AB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4379429"/>
            <a:ext cx="12191984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FF4A713-7B75-4B21-90D7-5AB19547C7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8" y="4380927"/>
            <a:ext cx="12192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5631E0F-F409-97A2-9D74-5498F55BC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9765" y="4892722"/>
            <a:ext cx="6387155" cy="1078173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396" y="4570105"/>
            <a:ext cx="2569604" cy="71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9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34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All your key suppliers and tenders in one place   </vt:lpstr>
      <vt:lpstr>Shorter tender cycle-time</vt:lpstr>
      <vt:lpstr>Guaranteed cost and time benefits for your projects with a healthier competition </vt:lpstr>
      <vt:lpstr>Quicker access to your procurement data and audit trail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your key suppliers and tenders in one place</dc:title>
  <dc:creator>Yaseen, Osama (Abu Dhabi)</dc:creator>
  <cp:lastModifiedBy>user</cp:lastModifiedBy>
  <cp:revision>5</cp:revision>
  <dcterms:created xsi:type="dcterms:W3CDTF">2023-12-13T11:47:18Z</dcterms:created>
  <dcterms:modified xsi:type="dcterms:W3CDTF">2023-12-13T16:50:31Z</dcterms:modified>
</cp:coreProperties>
</file>